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6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9550" y="3181350"/>
            <a:ext cx="415290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490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212976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83799" y="3675963"/>
            <a:ext cx="4758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22421" y="3722262"/>
            <a:ext cx="4758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9469" y="3664388"/>
            <a:ext cx="4758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31981" y="4208398"/>
            <a:ext cx="4758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20002" y="4208398"/>
            <a:ext cx="4758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71140" y="4208398"/>
            <a:ext cx="4758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41125" y="4196823"/>
            <a:ext cx="47589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0526" y="5313908"/>
            <a:ext cx="504825" cy="5048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9976" y="5313908"/>
            <a:ext cx="504825" cy="5048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8536" y="5313908"/>
            <a:ext cx="504825" cy="5048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6716" y="5931128"/>
            <a:ext cx="504825" cy="5048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936" y="5938748"/>
            <a:ext cx="504825" cy="5048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4816" y="5938748"/>
            <a:ext cx="504825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990850"/>
            <a:ext cx="11039475" cy="87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068960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8123" y="3478535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395537"/>
            <a:ext cx="11125200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068959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19817" y="3030859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6767" y="3535684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53042" y="3526159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66592" y="4059559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62042" y="4040509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47800"/>
            <a:ext cx="115443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564904"/>
            <a:ext cx="24482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27773" y="2564904"/>
            <a:ext cx="24482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89998" y="2564904"/>
            <a:ext cx="24482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5548" y="3041154"/>
            <a:ext cx="40663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1996256"/>
            <a:ext cx="2124075" cy="18573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36973" y="4603254"/>
            <a:ext cx="215071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51548" y="4603254"/>
            <a:ext cx="215071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65548" y="5050929"/>
            <a:ext cx="27702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47875"/>
            <a:ext cx="115062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005064"/>
            <a:ext cx="31683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16252" y="4005064"/>
            <a:ext cx="26574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9452" y="4005064"/>
            <a:ext cx="31689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9576" y="4471789"/>
            <a:ext cx="446027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51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2026-02-24T12:27:51Z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